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6B9"/>
    <a:srgbClr val="B8C8F5"/>
    <a:srgbClr val="F6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>
        <p:scale>
          <a:sx n="97" d="100"/>
          <a:sy n="97" d="100"/>
        </p:scale>
        <p:origin x="-7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58ED-203B-0D63-05D9-6ADBE172E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27C0B-4094-C08C-AB6C-3CA306BCD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820FF-BE2A-068F-DA4F-34ACB3D6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CF9EF-500B-A7AD-713B-2967DAA9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92ABC-999B-4A7C-AE7B-4C285CF8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5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01AB-74C1-AF2F-1A8C-6D563BB6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4EABA-B51C-C55F-94A6-DF2FCD9F1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78E0-1E97-9C0A-2908-E9825C17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6063D-A369-28D2-ECB7-4D6D47F7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D1001-74A4-8EA3-BC33-EE6C2D32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935FA3-BB56-5366-3BD4-BAA027BE7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FBD51-8CF8-B00C-9034-2358A0BAD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1D0FB-AB0B-3EDD-0B0F-E65075AE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AD915-84FC-7718-8535-B7A91FC1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9188D-BC6D-5359-2BDA-A043D72A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9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7C79-400B-63CE-2CC2-0180152F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710D-EF80-999B-1FD0-D213751A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11D0-2554-5AA0-4BE9-512EC885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055B8-BF40-5C5D-8AA0-5C9EC43A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555C2-9D4A-9244-6C95-1532BDD59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3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B14F-11D9-5D08-8DB6-36D709FE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49E38-565B-D679-B14C-4F4011403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9DA9F-ED57-B830-8C15-5AE23F91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5D7D-A1C4-2FE3-A3BF-50F346AE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33AF5-67A0-D54C-D2C5-6B6BA0C7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8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AF77-EDB4-D332-5787-1A39F1F2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6205-8F68-3264-41A5-FCF8FD08D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1B08D-AC5D-0A04-5C1E-E3B80F5BA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15DC5-4F6C-22F1-09C2-55FE286F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1E4E9-CB38-41C9-8C73-F2095EB9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3657B-0B21-082A-3E79-D1C12EF8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80FA-1D0C-3C67-BC8E-0D5C7AF0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C3E8-46AF-D3D9-956A-3B0B643FB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9D680-CA84-CB3F-6730-BFC6DE812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81884-7B3D-F122-7595-A7FFAF499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754E0-223A-5C5B-41B6-B0CCC09B9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2000D2-3359-4A72-1C6C-D3B8A1E50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3C45A-2529-5257-8DB6-992F9C41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F444D-EB36-0926-C34E-134FCE60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2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FBCF-BEB2-00E4-A5A5-23ABD8C6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26D1F-2C13-5932-D1F8-8093B7F8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774A1-3275-D522-9BA7-37FE0AAC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1D449-8A85-BE61-FB59-421884A2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2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B3D1F-AD6E-8F29-911F-DAC8C25F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C7DBF-9EA6-9EA0-1FB4-FD69A97C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BA230-51CD-27BE-914B-4DF7B59D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8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3AA5-BAEA-3670-8734-F352F20F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9340-CD7D-A85A-209B-E201F22A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CA673-E894-DD04-3AC6-BFAF2FB3E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97BE7-563F-8A87-11EB-743597B5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56503-84BD-1105-A04D-CD6E2112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ECB06-31CC-2518-E4B3-176A90C4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7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FD8A-9E3C-BAB9-2C62-55AE6DE9E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CBB422-1DD4-C089-24B6-CEF5A95AE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E3E82-0712-453D-7D09-32FED1C7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C0403-8AC3-3F24-48F4-DE13956A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9A055-0EA7-C1F2-BB08-FF86423C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50665-4CBD-300A-AE6A-EF20EC15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0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DEA430-C3EA-53DD-0FA9-45B2DB81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83AEF-A2A5-A295-351C-1EDC98D92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86D5F-A862-31D5-22FB-C721050B3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1787C-94FF-014D-A030-091E40B8D03D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79937-6ACB-579F-329B-804B9BA19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33C89-19D8-4885-C4F6-3EF0836F3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441392-117E-B743-91C7-B78C0F02B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A0E24F09-997C-095C-8BC2-D9101E4FFA98}"/>
              </a:ext>
            </a:extLst>
          </p:cNvPr>
          <p:cNvSpPr/>
          <p:nvPr/>
        </p:nvSpPr>
        <p:spPr>
          <a:xfrm>
            <a:off x="6970615" y="565559"/>
            <a:ext cx="4411692" cy="5833652"/>
          </a:xfrm>
          <a:prstGeom prst="roundRect">
            <a:avLst/>
          </a:prstGeom>
          <a:solidFill>
            <a:srgbClr val="F6D6B9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B5B78AB-6498-16F9-F855-D55DA1C63C89}"/>
              </a:ext>
            </a:extLst>
          </p:cNvPr>
          <p:cNvSpPr/>
          <p:nvPr/>
        </p:nvSpPr>
        <p:spPr>
          <a:xfrm>
            <a:off x="402956" y="4052922"/>
            <a:ext cx="5496399" cy="2331115"/>
          </a:xfrm>
          <a:prstGeom prst="roundRect">
            <a:avLst/>
          </a:prstGeom>
          <a:solidFill>
            <a:srgbClr val="B8C8F5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93FD3D8-5255-28A7-545F-246E75ED562E}"/>
              </a:ext>
            </a:extLst>
          </p:cNvPr>
          <p:cNvSpPr/>
          <p:nvPr/>
        </p:nvSpPr>
        <p:spPr>
          <a:xfrm>
            <a:off x="402469" y="490808"/>
            <a:ext cx="5496399" cy="3425412"/>
          </a:xfrm>
          <a:prstGeom prst="roundRect">
            <a:avLst/>
          </a:prstGeom>
          <a:solidFill>
            <a:srgbClr val="F6B8B8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7A3CC22-6DEB-1E76-A95B-FDED1510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" y="1960731"/>
            <a:ext cx="740229" cy="740229"/>
          </a:xfrm>
          <a:prstGeom prst="rect">
            <a:avLst/>
          </a:prstGeom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35638F-816F-8019-68E4-61378472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59" y="1608516"/>
            <a:ext cx="573251" cy="573251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E705A53-E761-BF6F-0362-910756F1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375" y="2594490"/>
            <a:ext cx="534714" cy="534714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DB0E647-F6FB-31CF-FFAD-3F005B562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677" y="2044738"/>
            <a:ext cx="613322" cy="613322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0FBCEEB-56BC-5AAA-C0FC-8FFDB9FC8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225" y="2046599"/>
            <a:ext cx="609600" cy="609600"/>
          </a:xfrm>
          <a:prstGeom prst="rect">
            <a:avLst/>
          </a:prstGeom>
        </p:spPr>
      </p:pic>
      <p:pic>
        <p:nvPicPr>
          <p:cNvPr id="15" name="Picture 14" descr="A person with a computer&#10;&#10;AI-generated content may be incorrect.">
            <a:extLst>
              <a:ext uri="{FF2B5EF4-FFF2-40B4-BE49-F238E27FC236}">
                <a16:creationId xmlns:a16="http://schemas.microsoft.com/office/drawing/2014/main" id="{896071BC-63D4-6978-1DC1-E13B7ADC9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633" y="5170746"/>
            <a:ext cx="620110" cy="620110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23C9465-F988-AA58-30A5-C4857EED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714" y="3275869"/>
            <a:ext cx="613322" cy="61332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10C4D8-4CD3-4D8A-926F-9F5CE63231C9}"/>
              </a:ext>
            </a:extLst>
          </p:cNvPr>
          <p:cNvCxnSpPr>
            <a:cxnSpLocks/>
          </p:cNvCxnSpPr>
          <p:nvPr/>
        </p:nvCxnSpPr>
        <p:spPr>
          <a:xfrm>
            <a:off x="4285209" y="2388241"/>
            <a:ext cx="723016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87B461-D45B-6BA7-5DE3-1909C3796AEB}"/>
              </a:ext>
            </a:extLst>
          </p:cNvPr>
          <p:cNvCxnSpPr>
            <a:cxnSpLocks/>
          </p:cNvCxnSpPr>
          <p:nvPr/>
        </p:nvCxnSpPr>
        <p:spPr>
          <a:xfrm>
            <a:off x="1551524" y="5524651"/>
            <a:ext cx="1987644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3602A76-5833-44D8-F037-AADF1E0E7C5D}"/>
              </a:ext>
            </a:extLst>
          </p:cNvPr>
          <p:cNvCxnSpPr>
            <a:cxnSpLocks/>
          </p:cNvCxnSpPr>
          <p:nvPr/>
        </p:nvCxnSpPr>
        <p:spPr>
          <a:xfrm flipV="1">
            <a:off x="7963591" y="1391481"/>
            <a:ext cx="2174560" cy="2150652"/>
          </a:xfrm>
          <a:prstGeom prst="bentConnector3">
            <a:avLst>
              <a:gd name="adj1" fmla="val 44816"/>
            </a:avLst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5DC8332A-4832-C140-65F4-D687727BCC3D}"/>
              </a:ext>
            </a:extLst>
          </p:cNvPr>
          <p:cNvCxnSpPr>
            <a:cxnSpLocks/>
          </p:cNvCxnSpPr>
          <p:nvPr/>
        </p:nvCxnSpPr>
        <p:spPr>
          <a:xfrm flipV="1">
            <a:off x="7963591" y="2642004"/>
            <a:ext cx="2136044" cy="900129"/>
          </a:xfrm>
          <a:prstGeom prst="bentConnector3">
            <a:avLst>
              <a:gd name="adj1" fmla="val 45703"/>
            </a:avLst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579F270-5F01-A3C9-BD89-D39052FAA05F}"/>
              </a:ext>
            </a:extLst>
          </p:cNvPr>
          <p:cNvCxnSpPr>
            <a:cxnSpLocks/>
          </p:cNvCxnSpPr>
          <p:nvPr/>
        </p:nvCxnSpPr>
        <p:spPr>
          <a:xfrm>
            <a:off x="7966383" y="3542133"/>
            <a:ext cx="2171768" cy="1876466"/>
          </a:xfrm>
          <a:prstGeom prst="bentConnector3">
            <a:avLst>
              <a:gd name="adj1" fmla="val 44887"/>
            </a:avLst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9E78097-84C9-647D-6F6A-648C601DE22D}"/>
              </a:ext>
            </a:extLst>
          </p:cNvPr>
          <p:cNvCxnSpPr>
            <a:cxnSpLocks/>
          </p:cNvCxnSpPr>
          <p:nvPr/>
        </p:nvCxnSpPr>
        <p:spPr>
          <a:xfrm>
            <a:off x="7963591" y="3542133"/>
            <a:ext cx="2136044" cy="504526"/>
          </a:xfrm>
          <a:prstGeom prst="bentConnector3">
            <a:avLst>
              <a:gd name="adj1" fmla="val 45784"/>
            </a:avLst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" name="Picture 64" descr="A black screen shot of a video player&#10;&#10;AI-generated content may be incorrect.">
            <a:extLst>
              <a:ext uri="{FF2B5EF4-FFF2-40B4-BE49-F238E27FC236}">
                <a16:creationId xmlns:a16="http://schemas.microsoft.com/office/drawing/2014/main" id="{2112B0CA-7842-9CDD-5D78-B7DE9C333C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4596" y="2358709"/>
            <a:ext cx="697546" cy="697546"/>
          </a:xfrm>
          <a:prstGeom prst="rect">
            <a:avLst/>
          </a:prstGeom>
        </p:spPr>
      </p:pic>
      <p:pic>
        <p:nvPicPr>
          <p:cNvPr id="93" name="Picture 92" descr="A black and white image of a paper&#10;&#10;AI-generated content may be incorrect.">
            <a:extLst>
              <a:ext uri="{FF2B5EF4-FFF2-40B4-BE49-F238E27FC236}">
                <a16:creationId xmlns:a16="http://schemas.microsoft.com/office/drawing/2014/main" id="{9B62FB92-CF7F-02EA-2634-C832200FBA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7286" y="1106012"/>
            <a:ext cx="753125" cy="753125"/>
          </a:xfrm>
          <a:prstGeom prst="rect">
            <a:avLst/>
          </a:prstGeom>
        </p:spPr>
      </p:pic>
      <p:pic>
        <p:nvPicPr>
          <p:cNvPr id="95" name="Picture 94" descr="A black screen shot of a computer&#10;&#10;AI-generated content may be incorrect.">
            <a:extLst>
              <a:ext uri="{FF2B5EF4-FFF2-40B4-BE49-F238E27FC236}">
                <a16:creationId xmlns:a16="http://schemas.microsoft.com/office/drawing/2014/main" id="{E4B2BA44-3925-44D3-70A7-5E2D202ADE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6308" y="4999770"/>
            <a:ext cx="837657" cy="837657"/>
          </a:xfrm>
          <a:prstGeom prst="rect">
            <a:avLst/>
          </a:prstGeom>
        </p:spPr>
      </p:pic>
      <p:pic>
        <p:nvPicPr>
          <p:cNvPr id="113" name="Picture 112" descr="A black and white image of a clipboard&#10;&#10;AI-generated content may be incorrect.">
            <a:extLst>
              <a:ext uri="{FF2B5EF4-FFF2-40B4-BE49-F238E27FC236}">
                <a16:creationId xmlns:a16="http://schemas.microsoft.com/office/drawing/2014/main" id="{A2D0AA4F-E345-8DD6-7161-FBC26DED2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6308" y="3660606"/>
            <a:ext cx="794121" cy="794121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3E53A92-0BC7-5EEA-8BBD-78821CCB214C}"/>
              </a:ext>
            </a:extLst>
          </p:cNvPr>
          <p:cNvSpPr txBox="1"/>
          <p:nvPr/>
        </p:nvSpPr>
        <p:spPr>
          <a:xfrm>
            <a:off x="665979" y="2780185"/>
            <a:ext cx="115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C7D6DB3-85E2-FCF8-6EF4-84CEF866874F}"/>
              </a:ext>
            </a:extLst>
          </p:cNvPr>
          <p:cNvSpPr txBox="1"/>
          <p:nvPr/>
        </p:nvSpPr>
        <p:spPr>
          <a:xfrm>
            <a:off x="1875111" y="1068813"/>
            <a:ext cx="153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Correct </a:t>
            </a:r>
          </a:p>
          <a:p>
            <a:r>
              <a:rPr lang="en-US" dirty="0"/>
              <a:t>explanations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A0C2690-BF9C-0878-9868-D0A1824DF13D}"/>
              </a:ext>
            </a:extLst>
          </p:cNvPr>
          <p:cNvSpPr txBox="1"/>
          <p:nvPr/>
        </p:nvSpPr>
        <p:spPr>
          <a:xfrm>
            <a:off x="1843701" y="3166721"/>
            <a:ext cx="165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  Incorrect </a:t>
            </a:r>
          </a:p>
          <a:p>
            <a:r>
              <a:rPr lang="en-US" dirty="0"/>
              <a:t>explanations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FE6D60D-4FFD-41C5-2DE5-009F704A8984}"/>
              </a:ext>
            </a:extLst>
          </p:cNvPr>
          <p:cNvSpPr txBox="1"/>
          <p:nvPr/>
        </p:nvSpPr>
        <p:spPr>
          <a:xfrm>
            <a:off x="3597159" y="2738187"/>
            <a:ext cx="68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D406B1A-D9F0-EC71-A377-CE4ED2B7B4B3}"/>
              </a:ext>
            </a:extLst>
          </p:cNvPr>
          <p:cNvSpPr txBox="1"/>
          <p:nvPr/>
        </p:nvSpPr>
        <p:spPr>
          <a:xfrm>
            <a:off x="4913710" y="2750930"/>
            <a:ext cx="79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Tags</a:t>
            </a:r>
          </a:p>
        </p:txBody>
      </p:sp>
      <p:pic>
        <p:nvPicPr>
          <p:cNvPr id="147" name="Picture 146" descr="A rainbow colored circle with black background&#10;&#10;AI-generated content may be incorrect.">
            <a:extLst>
              <a:ext uri="{FF2B5EF4-FFF2-40B4-BE49-F238E27FC236}">
                <a16:creationId xmlns:a16="http://schemas.microsoft.com/office/drawing/2014/main" id="{32C9C4AD-F777-7AF4-2C41-A462FBEA03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842789" y="5591662"/>
            <a:ext cx="764761" cy="764761"/>
          </a:xfrm>
          <a:prstGeom prst="rect">
            <a:avLst/>
          </a:prstGeom>
        </p:spPr>
      </p:pic>
      <p:pic>
        <p:nvPicPr>
          <p:cNvPr id="149" name="Picture 14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C9838D5-DA4B-3750-C6E0-91534DD876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643851" y="4773194"/>
            <a:ext cx="634942" cy="634942"/>
          </a:xfrm>
          <a:prstGeom prst="rect">
            <a:avLst/>
          </a:prstGeom>
        </p:spPr>
      </p:pic>
      <p:pic>
        <p:nvPicPr>
          <p:cNvPr id="153" name="Picture 15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F8ACDE7-446D-9EB6-E429-2F37077599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3630553" y="4634452"/>
            <a:ext cx="735571" cy="735571"/>
          </a:xfrm>
          <a:prstGeom prst="rect">
            <a:avLst/>
          </a:prstGeom>
        </p:spPr>
      </p:pic>
      <p:pic>
        <p:nvPicPr>
          <p:cNvPr id="154" name="Picture 15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FDA39C6-046D-5DA5-B7B8-CF838DF38F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380941" y="4624138"/>
            <a:ext cx="735571" cy="735571"/>
          </a:xfrm>
          <a:prstGeom prst="rect">
            <a:avLst/>
          </a:prstGeom>
        </p:spPr>
      </p:pic>
      <p:pic>
        <p:nvPicPr>
          <p:cNvPr id="155" name="Picture 1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204CF34-76A3-9444-B830-3FF2DDC07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3651331" y="5279134"/>
            <a:ext cx="735571" cy="735571"/>
          </a:xfrm>
          <a:prstGeom prst="rect">
            <a:avLst/>
          </a:prstGeom>
        </p:spPr>
      </p:pic>
      <p:pic>
        <p:nvPicPr>
          <p:cNvPr id="156" name="Picture 15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9B00BD4-21AB-D482-E71A-2D8FB14F28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394843" y="5280099"/>
            <a:ext cx="735571" cy="735571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92089FF9-FBE1-8061-B5CE-B620B3BBAF8D}"/>
              </a:ext>
            </a:extLst>
          </p:cNvPr>
          <p:cNvSpPr txBox="1"/>
          <p:nvPr/>
        </p:nvSpPr>
        <p:spPr>
          <a:xfrm>
            <a:off x="1106760" y="595546"/>
            <a:ext cx="40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Tagged Information Generation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480D2B5-4FC6-DC9A-1564-30F64A9C5F5A}"/>
              </a:ext>
            </a:extLst>
          </p:cNvPr>
          <p:cNvSpPr txBox="1"/>
          <p:nvPr/>
        </p:nvSpPr>
        <p:spPr>
          <a:xfrm>
            <a:off x="1251528" y="4196414"/>
            <a:ext cx="40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Interface Template Design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1F7DDBE-B66A-F5B0-E77C-01527380B879}"/>
              </a:ext>
            </a:extLst>
          </p:cNvPr>
          <p:cNvSpPr txBox="1"/>
          <p:nvPr/>
        </p:nvSpPr>
        <p:spPr>
          <a:xfrm>
            <a:off x="3161064" y="6004391"/>
            <a:ext cx="209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template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B27303E-4DF6-3E3E-A1CE-C82BF3837AAD}"/>
              </a:ext>
            </a:extLst>
          </p:cNvPr>
          <p:cNvSpPr txBox="1"/>
          <p:nvPr/>
        </p:nvSpPr>
        <p:spPr>
          <a:xfrm>
            <a:off x="7353536" y="3973371"/>
            <a:ext cx="68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816DCAD-F6F1-D2A9-44CC-9D8CA3186ED1}"/>
              </a:ext>
            </a:extLst>
          </p:cNvPr>
          <p:cNvSpPr txBox="1"/>
          <p:nvPr/>
        </p:nvSpPr>
        <p:spPr>
          <a:xfrm>
            <a:off x="10103125" y="1793927"/>
            <a:ext cx="68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488194C-F3E7-C93B-9653-9938864D5D33}"/>
              </a:ext>
            </a:extLst>
          </p:cNvPr>
          <p:cNvSpPr txBox="1"/>
          <p:nvPr/>
        </p:nvSpPr>
        <p:spPr>
          <a:xfrm>
            <a:off x="10072131" y="2965718"/>
            <a:ext cx="68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iCoT</a:t>
            </a:r>
            <a:endParaRPr 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7EBA16D-F241-B190-AEA2-1039B811D4E4}"/>
              </a:ext>
            </a:extLst>
          </p:cNvPr>
          <p:cNvSpPr txBox="1"/>
          <p:nvPr/>
        </p:nvSpPr>
        <p:spPr>
          <a:xfrm>
            <a:off x="9947465" y="4306778"/>
            <a:ext cx="10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iCoding</a:t>
            </a:r>
            <a:endParaRPr lang="en-US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C19F45C-C751-4353-9F76-BC39ABEDB8C2}"/>
              </a:ext>
            </a:extLst>
          </p:cNvPr>
          <p:cNvSpPr txBox="1"/>
          <p:nvPr/>
        </p:nvSpPr>
        <p:spPr>
          <a:xfrm>
            <a:off x="9966789" y="5660088"/>
            <a:ext cx="89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iGraph</a:t>
            </a:r>
            <a:endParaRPr 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2EA19F0-1BFC-522B-8FA0-FC1D00D5146F}"/>
              </a:ext>
            </a:extLst>
          </p:cNvPr>
          <p:cNvSpPr txBox="1"/>
          <p:nvPr/>
        </p:nvSpPr>
        <p:spPr>
          <a:xfrm>
            <a:off x="7214394" y="763891"/>
            <a:ext cx="400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Explanation Interface Generation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7BDD9723-8A3A-5AC6-7F0B-349007A21FFB}"/>
              </a:ext>
            </a:extLst>
          </p:cNvPr>
          <p:cNvCxnSpPr>
            <a:cxnSpLocks/>
            <a:stCxn id="102" idx="3"/>
            <a:endCxn id="117" idx="1"/>
          </p:cNvCxnSpPr>
          <p:nvPr/>
        </p:nvCxnSpPr>
        <p:spPr>
          <a:xfrm>
            <a:off x="5898868" y="2203514"/>
            <a:ext cx="1071747" cy="1278871"/>
          </a:xfrm>
          <a:prstGeom prst="bentConnector3">
            <a:avLst>
              <a:gd name="adj1" fmla="val 50000"/>
            </a:avLst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Elbow Connector 182">
            <a:extLst>
              <a:ext uri="{FF2B5EF4-FFF2-40B4-BE49-F238E27FC236}">
                <a16:creationId xmlns:a16="http://schemas.microsoft.com/office/drawing/2014/main" id="{54353E78-542B-2306-C353-D5DE0975A52E}"/>
              </a:ext>
            </a:extLst>
          </p:cNvPr>
          <p:cNvCxnSpPr>
            <a:cxnSpLocks/>
            <a:stCxn id="103" idx="3"/>
            <a:endCxn id="117" idx="1"/>
          </p:cNvCxnSpPr>
          <p:nvPr/>
        </p:nvCxnSpPr>
        <p:spPr>
          <a:xfrm flipV="1">
            <a:off x="5899355" y="3482385"/>
            <a:ext cx="1071260" cy="1736095"/>
          </a:xfrm>
          <a:prstGeom prst="bentConnector3">
            <a:avLst>
              <a:gd name="adj1" fmla="val 50000"/>
            </a:avLst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4" name="Elbow Connector 193">
            <a:extLst>
              <a:ext uri="{FF2B5EF4-FFF2-40B4-BE49-F238E27FC236}">
                <a16:creationId xmlns:a16="http://schemas.microsoft.com/office/drawing/2014/main" id="{CD9C128A-CF13-57F8-73CA-A7F5EDAEDA21}"/>
              </a:ext>
            </a:extLst>
          </p:cNvPr>
          <p:cNvCxnSpPr>
            <a:cxnSpLocks/>
          </p:cNvCxnSpPr>
          <p:nvPr/>
        </p:nvCxnSpPr>
        <p:spPr>
          <a:xfrm>
            <a:off x="2848643" y="1836365"/>
            <a:ext cx="726117" cy="507000"/>
          </a:xfrm>
          <a:prstGeom prst="bentConnector3">
            <a:avLst>
              <a:gd name="adj1" fmla="val 44328"/>
            </a:avLst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D69193FA-5B7E-6FEC-B517-48D7A28DF986}"/>
              </a:ext>
            </a:extLst>
          </p:cNvPr>
          <p:cNvCxnSpPr>
            <a:cxnSpLocks/>
          </p:cNvCxnSpPr>
          <p:nvPr/>
        </p:nvCxnSpPr>
        <p:spPr>
          <a:xfrm flipV="1">
            <a:off x="2777211" y="2482170"/>
            <a:ext cx="809950" cy="463881"/>
          </a:xfrm>
          <a:prstGeom prst="bentConnector3">
            <a:avLst>
              <a:gd name="adj1" fmla="val 50000"/>
            </a:avLst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EE879411-2F89-D132-5DF8-0751E066E081}"/>
              </a:ext>
            </a:extLst>
          </p:cNvPr>
          <p:cNvCxnSpPr>
            <a:cxnSpLocks/>
          </p:cNvCxnSpPr>
          <p:nvPr/>
        </p:nvCxnSpPr>
        <p:spPr>
          <a:xfrm flipV="1">
            <a:off x="1540637" y="1849534"/>
            <a:ext cx="656892" cy="500481"/>
          </a:xfrm>
          <a:prstGeom prst="bentConnector3">
            <a:avLst>
              <a:gd name="adj1" fmla="val 50000"/>
            </a:avLst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98157EAE-D93C-1CB1-5DAA-27FA4FC09680}"/>
              </a:ext>
            </a:extLst>
          </p:cNvPr>
          <p:cNvCxnSpPr>
            <a:cxnSpLocks/>
          </p:cNvCxnSpPr>
          <p:nvPr/>
        </p:nvCxnSpPr>
        <p:spPr>
          <a:xfrm>
            <a:off x="1536466" y="2472741"/>
            <a:ext cx="659012" cy="478341"/>
          </a:xfrm>
          <a:prstGeom prst="bentConnector3">
            <a:avLst>
              <a:gd name="adj1" fmla="val 50000"/>
            </a:avLst>
          </a:prstGeom>
          <a:ln w="349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368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</TotalTime>
  <Words>25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Zhou, Runtao</dc:creator>
  <cp:lastModifiedBy>Zhou, Runtao</cp:lastModifiedBy>
  <cp:revision>2</cp:revision>
  <cp:lastPrinted>2025-10-06T05:22:37Z</cp:lastPrinted>
  <dcterms:created xsi:type="dcterms:W3CDTF">2025-10-06T04:35:33Z</dcterms:created>
  <dcterms:modified xsi:type="dcterms:W3CDTF">2025-10-08T01:10:42Z</dcterms:modified>
</cp:coreProperties>
</file>